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3366"/>
    <a:srgbClr val="FF33CC"/>
    <a:srgbClr val="0033CC"/>
    <a:srgbClr val="FF0066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75C814C-31FD-4FFE-81FF-75B9383D4233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C0C1E03-0489-4BC6-AA5B-F8429107A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0C1E03-0489-4BC6-AA5B-F8429107AC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812AA-912C-4C4B-90E8-7A11D1E78224}" type="datetimeFigureOut">
              <a:rPr lang="en-US" smtClean="0"/>
              <a:pPr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7762-D619-4202-B146-C35B74C1D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s.wyomingnews.com/blogs/everyonegives/files/2009/08/school-suppl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49580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62000" y="181956"/>
            <a:ext cx="7455887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Top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Ten Tips: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Claire Greve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Make sure that you sit next to the smart person.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Make sure no one knows your locker combo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Eat a healthy breakfast every morning or you will starve till lunch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don’t stay up past ten cause then you can’t wake up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Make sure you have a good study routine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 all of your homework or you will be very behind.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Defiantly take notes in every class especially in Mrs.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Lauvers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class.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During tests read all of the directions.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Wright down all of you assignments in your plane book.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DON’T BE LAZY!!!!!!!! 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107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clairegreve</dc:creator>
  <cp:lastModifiedBy>clairegreve</cp:lastModifiedBy>
  <cp:revision>2</cp:revision>
  <dcterms:created xsi:type="dcterms:W3CDTF">2011-05-12T13:35:35Z</dcterms:created>
  <dcterms:modified xsi:type="dcterms:W3CDTF">2011-05-13T13:28:21Z</dcterms:modified>
</cp:coreProperties>
</file>